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notesMasterIdLst>
    <p:notesMasterId r:id="rId18"/>
  </p:notesMasterIdLst>
  <p:sldIdLst>
    <p:sldId id="256" r:id="rId2"/>
    <p:sldId id="257" r:id="rId3"/>
    <p:sldId id="272" r:id="rId4"/>
    <p:sldId id="258" r:id="rId5"/>
    <p:sldId id="259" r:id="rId6"/>
    <p:sldId id="260" r:id="rId7"/>
    <p:sldId id="262" r:id="rId8"/>
    <p:sldId id="261" r:id="rId9"/>
    <p:sldId id="267" r:id="rId10"/>
    <p:sldId id="268" r:id="rId11"/>
    <p:sldId id="269" r:id="rId12"/>
    <p:sldId id="264" r:id="rId13"/>
    <p:sldId id="265" r:id="rId14"/>
    <p:sldId id="266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6C817-6F88-5740-93BE-0B28C9D93D59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E69E5-12D3-FE48-BD96-1C6585270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9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17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043189"/>
            <a:ext cx="9448800" cy="2585312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Inspiring </a:t>
            </a:r>
            <a:br>
              <a:rPr lang="en-US" sz="4800" dirty="0" smtClean="0"/>
            </a:br>
            <a:r>
              <a:rPr lang="en-US" sz="4800" i="1" dirty="0" smtClean="0"/>
              <a:t>positive</a:t>
            </a:r>
            <a:r>
              <a:rPr lang="en-US" sz="4800" dirty="0" smtClean="0"/>
              <a:t> social change in the classroom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Nikkina McKnight</a:t>
            </a:r>
          </a:p>
          <a:p>
            <a:r>
              <a:rPr lang="en-US" dirty="0" smtClean="0"/>
              <a:t>Andrew Jackson High School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10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 OPEN TO DIFFERENCES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EMBRACE THE ETHICS OF RECIPROCITY- TREATING OTHERS THE WAY THEY WANT TO BE TREAT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91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 MUST HAVE A MIND SET OF COURAGE- TO SAIL BEYOND THE HARBOR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NOTHING IS GOING TO HAPPEN, IF WE DON’T TAKE THE STEPS TO MOVE TOWARDS A CHANGE!!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36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566" y="608256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Facilitate:</a:t>
            </a:r>
            <a:br>
              <a:rPr lang="en-US" sz="4800" dirty="0" smtClean="0"/>
            </a:br>
            <a:r>
              <a:rPr lang="en-US" sz="4800" dirty="0" smtClean="0"/>
              <a:t>go outside of your classroom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discussions with other teachers as a group starting with “student” teachers about decisions they can make to drive social change. </a:t>
            </a:r>
          </a:p>
          <a:p>
            <a:pPr lvl="1"/>
            <a:r>
              <a:rPr lang="en-US" dirty="0" smtClean="0"/>
              <a:t>Share ideas</a:t>
            </a:r>
          </a:p>
          <a:p>
            <a:pPr lvl="1"/>
            <a:r>
              <a:rPr lang="en-US" dirty="0" smtClean="0"/>
              <a:t>Share experiences</a:t>
            </a:r>
          </a:p>
          <a:p>
            <a:pPr lvl="1"/>
            <a:r>
              <a:rPr lang="en-US" dirty="0" smtClean="0"/>
              <a:t>Share failures</a:t>
            </a:r>
          </a:p>
          <a:p>
            <a:pPr lvl="1"/>
            <a:r>
              <a:rPr lang="en-US" dirty="0" smtClean="0"/>
              <a:t>Share successes </a:t>
            </a:r>
          </a:p>
          <a:p>
            <a:pPr lvl="1"/>
            <a:r>
              <a:rPr lang="en-US" dirty="0" smtClean="0"/>
              <a:t>CELEBRATE EACH OTHER!!!!!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Without the mindset and skillset, achieving togetherness and positive social change is impossible!!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10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/>
              <a:t>Education is not a preparation for life but is life itself!</a:t>
            </a:r>
            <a:endParaRPr lang="en-US" sz="6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John Dewey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2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ultimate key it to THINK SMALL!!!</a:t>
            </a:r>
          </a:p>
          <a:p>
            <a:pPr lvl="1"/>
            <a:r>
              <a:rPr lang="en-US" dirty="0" smtClean="0"/>
              <a:t>Start with things everyone can do everyday with everyone.</a:t>
            </a:r>
          </a:p>
          <a:p>
            <a:pPr lvl="1"/>
            <a:r>
              <a:rPr lang="en-US" dirty="0" smtClean="0"/>
              <a:t>Acts of kindness, moments of empathy and providing sources of help can go a long way!!!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56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I am </a:t>
            </a:r>
            <a:br>
              <a:rPr lang="en-US" sz="6000" dirty="0" smtClean="0"/>
            </a:br>
            <a:r>
              <a:rPr lang="en-US" sz="6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mprint MT Shadow" panose="04020605060303030202" pitchFamily="82" charset="0"/>
                <a:ea typeface="Apple Chancery" charset="0"/>
                <a:cs typeface="Apple Chancery" charset="0"/>
              </a:rPr>
              <a:t>because</a:t>
            </a:r>
            <a:r>
              <a:rPr lang="en-US" sz="6000" dirty="0" smtClean="0"/>
              <a:t> </a:t>
            </a:r>
            <a:br>
              <a:rPr lang="en-US" sz="6000" dirty="0" smtClean="0"/>
            </a:br>
            <a:r>
              <a:rPr lang="en-US" sz="6000" dirty="0" smtClean="0"/>
              <a:t>we are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Nikkina.mcknight@lcsdmail.net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0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social change??????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Social change</a:t>
            </a:r>
            <a:r>
              <a:rPr lang="en-US" dirty="0"/>
              <a:t> refers to any significant alteration over time in behavior patterns and cultural values and norms</a:t>
            </a:r>
            <a:r>
              <a:rPr lang="en-US" dirty="0" smtClean="0"/>
              <a:t>. (</a:t>
            </a:r>
            <a:r>
              <a:rPr lang="en-US" dirty="0" err="1" smtClean="0"/>
              <a:t>CliffNotes</a:t>
            </a:r>
            <a:r>
              <a:rPr lang="en-US" dirty="0" smtClean="0"/>
              <a:t>, 2018).</a:t>
            </a:r>
          </a:p>
          <a:p>
            <a:endParaRPr lang="en-US" dirty="0"/>
          </a:p>
          <a:p>
            <a:r>
              <a:rPr lang="en-US" dirty="0" smtClean="0"/>
              <a:t>Social change is something to be embraced in the classroom. By introducing our students to their own autonomy in collaborative, prosocial ways, we as teachers can kindle a spark…(if only a little one) of inspiration that “may” motivate students throughout the rest of their lives.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196" y="4895231"/>
            <a:ext cx="1856704" cy="132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7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843" y="1608843"/>
            <a:ext cx="4609396" cy="460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6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Young people can begin leaving their imprint on the world, but </a:t>
            </a:r>
            <a:r>
              <a:rPr lang="en-US" dirty="0" err="1" smtClean="0"/>
              <a:t>noT</a:t>
            </a:r>
            <a:r>
              <a:rPr lang="en-US" dirty="0" smtClean="0"/>
              <a:t> just any imprint…a positive imprint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586" y="111783"/>
            <a:ext cx="3054962" cy="176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8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So, how can teachers </a:t>
            </a:r>
            <a:br>
              <a:rPr lang="en-US" dirty="0" smtClean="0"/>
            </a:br>
            <a:r>
              <a:rPr lang="en-US" dirty="0" smtClean="0"/>
              <a:t>help with positive social change?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1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Encourage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ENCOURAGE active participation and experimentation with ideas among students.</a:t>
            </a:r>
          </a:p>
          <a:p>
            <a:r>
              <a:rPr lang="en-US" dirty="0" smtClean="0"/>
              <a:t>ENCOURAGE active learning opportunities where students can be fully engaged with the material and play with ideas. </a:t>
            </a:r>
          </a:p>
          <a:p>
            <a:r>
              <a:rPr lang="en-US" dirty="0" smtClean="0"/>
              <a:t>ENCOURAGE the idea of </a:t>
            </a:r>
            <a:r>
              <a:rPr lang="en-US" dirty="0" smtClean="0"/>
              <a:t>building TOGETHERNESS.</a:t>
            </a:r>
            <a:endParaRPr lang="en-US" dirty="0" smtClean="0"/>
          </a:p>
          <a:p>
            <a:r>
              <a:rPr lang="en-US" dirty="0" smtClean="0"/>
              <a:t>ENCOURAGE HAPPINESS!!!!!!</a:t>
            </a:r>
          </a:p>
          <a:p>
            <a:r>
              <a:rPr lang="en-US" dirty="0" smtClean="0"/>
              <a:t>ENCOURAGE inclusiveness</a:t>
            </a:r>
            <a:r>
              <a:rPr lang="mr-IN" dirty="0" smtClean="0"/>
              <a:t>…</a:t>
            </a:r>
            <a:r>
              <a:rPr lang="en-US" dirty="0" smtClean="0"/>
              <a:t>.(YES </a:t>
            </a:r>
            <a:r>
              <a:rPr lang="en-US" dirty="0" smtClean="0"/>
              <a:t>even your Petty Betty’s and your #WOMT </a:t>
            </a:r>
            <a:r>
              <a:rPr lang="en-US" dirty="0" smtClean="0"/>
              <a:t>individuals)!!!! </a:t>
            </a:r>
            <a:endParaRPr lang="en-US" dirty="0" smtClean="0"/>
          </a:p>
          <a:p>
            <a:r>
              <a:rPr lang="en-US" dirty="0" smtClean="0"/>
              <a:t>ENCOURAGE students to become familiar with others around them.  </a:t>
            </a:r>
          </a:p>
          <a:p>
            <a:pPr lvl="1"/>
            <a:r>
              <a:rPr lang="en-US" dirty="0" smtClean="0"/>
              <a:t>Being unfamiliar with anything can result in fear, uncertainty and anger. 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252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Handwriting" panose="03010101010101010101" pitchFamily="66" charset="0"/>
              </a:rPr>
              <a:t>Encouragement is </a:t>
            </a:r>
            <a:br>
              <a:rPr lang="en-US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Handwriting" panose="03010101010101010101" pitchFamily="66" charset="0"/>
              </a:rPr>
            </a:br>
            <a:r>
              <a:rPr lang="en-US" sz="4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Lucida Handwriting" panose="03010101010101010101" pitchFamily="66" charset="0"/>
              </a:rPr>
              <a:t>water</a:t>
            </a:r>
            <a:r>
              <a:rPr lang="en-US" sz="4400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Lucida Handwriting" panose="03010101010101010101" pitchFamily="66" charset="0"/>
              </a:rPr>
              <a:t/>
            </a:r>
            <a:br>
              <a:rPr lang="en-US" sz="4400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Lucida Handwriting" panose="03010101010101010101" pitchFamily="66" charset="0"/>
              </a:rPr>
            </a:br>
            <a:r>
              <a:rPr lang="en-US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Handwriting" panose="03010101010101010101" pitchFamily="66" charset="0"/>
              </a:rPr>
              <a:t> to the soul</a:t>
            </a:r>
            <a:endParaRPr lang="en-US" sz="4400" dirty="0">
              <a:solidFill>
                <a:schemeClr val="accent2">
                  <a:lumMod val="60000"/>
                  <a:lumOff val="40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965" y="3628501"/>
            <a:ext cx="2306660" cy="129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7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prepare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Prepare students to expect the need for change and believe in their own ability to take positive steps for the benefit of the society.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  <a:r>
              <a:rPr lang="en-US" dirty="0" smtClean="0"/>
              <a:t>1.  Create a classroom where students are given the responsibility and authority to make some significant decisions.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  <a:r>
              <a:rPr lang="en-US" dirty="0" smtClean="0"/>
              <a:t>2.  Allow students room to rely on their own cognitive powers and problem solving skills.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have to be willing to create a learning environment in which students learn to see the benefit of a worthy failure-rather than learning to fear the possibility of doing something wrong!!!!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3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REINFORCE </a:t>
            </a:r>
            <a:br>
              <a:rPr lang="en-US" dirty="0" smtClean="0"/>
            </a:br>
            <a:r>
              <a:rPr lang="en-US" dirty="0" smtClean="0"/>
              <a:t>POSITIVE</a:t>
            </a:r>
            <a:br>
              <a:rPr lang="en-US" dirty="0" smtClean="0"/>
            </a:br>
            <a:r>
              <a:rPr lang="en-US" dirty="0" smtClean="0"/>
              <a:t>CHANGE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CREATING POSITIVE SOCIAL CHANGE STARTS WITH YOU!!!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65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862</TotalTime>
  <Words>307</Words>
  <Application>Microsoft Office PowerPoint</Application>
  <PresentationFormat>Widescreen</PresentationFormat>
  <Paragraphs>47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Apple Chancery</vt:lpstr>
      <vt:lpstr>Arial</vt:lpstr>
      <vt:lpstr>Calibri</vt:lpstr>
      <vt:lpstr>Century Gothic</vt:lpstr>
      <vt:lpstr>Imprint MT Shadow</vt:lpstr>
      <vt:lpstr>Lucida Handwriting</vt:lpstr>
      <vt:lpstr>Mangal</vt:lpstr>
      <vt:lpstr>Vapor Trail</vt:lpstr>
      <vt:lpstr>Inspiring  positive social change in the classroom</vt:lpstr>
      <vt:lpstr>What is social change??????</vt:lpstr>
      <vt:lpstr>PowerPoint Presentation</vt:lpstr>
      <vt:lpstr>Young people can begin leaving their imprint on the world, but noT just any imprint…a positive imprint</vt:lpstr>
      <vt:lpstr>So, how can teachers  help with positive social change?</vt:lpstr>
      <vt:lpstr>Encourage</vt:lpstr>
      <vt:lpstr>Encouragement is  water  to the soul</vt:lpstr>
      <vt:lpstr>prepare</vt:lpstr>
      <vt:lpstr>REINFORCE  POSITIVE CHANGE</vt:lpstr>
      <vt:lpstr>BE OPEN TO DIFFERENCES</vt:lpstr>
      <vt:lpstr>YOU MUST HAVE A MIND SET OF COURAGE- TO SAIL BEYOND THE HARBOR</vt:lpstr>
      <vt:lpstr>Facilitate: go outside of your classroom</vt:lpstr>
      <vt:lpstr>Education is not a preparation for life but is life itself!</vt:lpstr>
      <vt:lpstr>remember</vt:lpstr>
      <vt:lpstr>I am  because  we are</vt:lpstr>
      <vt:lpstr>Nikkina.mcknight@lcsdmail.net</vt:lpstr>
    </vt:vector>
  </TitlesOfParts>
  <Company>LCSD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Inspiring  positive social change in the classroom</dc:title>
  <dc:creator>Nikkina McKnight</dc:creator>
  <cp:lastModifiedBy>Nikkina McKnight</cp:lastModifiedBy>
  <cp:revision>22</cp:revision>
  <dcterms:created xsi:type="dcterms:W3CDTF">2018-11-09T18:17:49Z</dcterms:created>
  <dcterms:modified xsi:type="dcterms:W3CDTF">2018-11-15T19:21:20Z</dcterms:modified>
</cp:coreProperties>
</file>