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2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Click out to the slideshow of photos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storylineonline.net/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tinyurl.com/readaloudgiveawa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goodreads.com/author/show/7220.Jim_Trelease" TargetMode="External"/><Relationship Id="rId4" Type="http://schemas.openxmlformats.org/officeDocument/2006/relationships/hyperlink" Target="https://www.goodreads.com/work/quotes/672847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oQN-blu9-J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3ZNGJz1zVn8?t=756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file/d/0B15GCQRgfJiqSnhrYWJjSUduaWM/view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s://drive.google.com/file/d/1QucoBsVwnIl8zNsQhyQ3yMS2mBFPbVPu/view" TargetMode="External"/><Relationship Id="rId6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Read-alouds 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6619800" cy="577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teach cross-curricular connections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4684900" y="4352600"/>
            <a:ext cx="44592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Carol S. Jackson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Dutch Fork High School, Irmo, SC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cjackson@lexrich5.org ~ @mrsjacksondfhs (twitter)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Online resources for read-alouds</a:t>
            </a:r>
          </a:p>
        </p:txBody>
      </p:sp>
      <p:pic>
        <p:nvPicPr>
          <p:cNvPr id="120" name="Shape 1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08" y="1103225"/>
            <a:ext cx="6761590" cy="390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Seriously, just GOOGLE!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34075"/>
            <a:ext cx="3855600" cy="333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Talk Like a Pirate Day - Sept 19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875" y="290700"/>
            <a:ext cx="4603976" cy="42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Your turn to create a read-aloud connections!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3600"/>
              <a:t>Choose a book.</a:t>
            </a: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3600"/>
              <a:t>Read it aloud.</a:t>
            </a:r>
          </a:p>
          <a:p>
            <a:pPr indent="-457200" lvl="0" marL="457200">
              <a:spcBef>
                <a:spcPts val="0"/>
              </a:spcBef>
              <a:buSzPct val="100000"/>
              <a:buAutoNum type="arabicPeriod"/>
            </a:pPr>
            <a:r>
              <a:rPr lang="en" sz="3600"/>
              <a:t>Lead the discussion.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0" y="1403850"/>
            <a:ext cx="9144000" cy="1453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  </a:t>
            </a:r>
            <a:r>
              <a:rPr lang="en" sz="3800" u="sng">
                <a:solidFill>
                  <a:schemeClr val="hlink"/>
                </a:solidFill>
                <a:hlinkClick r:id="rId3"/>
              </a:rPr>
              <a:t>http://tinyurl.com/readaloudgiveaway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800"/>
          </a:p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Register to win a book!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“Every good class begins with a read-aloud.” - Janet Allen  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34075"/>
            <a:ext cx="3304500" cy="349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Organize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Record titles &amp; authors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Discussion -</a:t>
            </a:r>
          </a:p>
          <a:p>
            <a:pPr indent="-381000" lvl="1" marL="914400">
              <a:spcBef>
                <a:spcPts val="0"/>
              </a:spcBef>
              <a:buSzPct val="100000"/>
            </a:pPr>
            <a:r>
              <a:rPr lang="en" sz="2400"/>
              <a:t>“What lessons can you tie into this book?”</a:t>
            </a:r>
          </a:p>
        </p:txBody>
      </p:sp>
      <p:pic>
        <p:nvPicPr>
          <p:cNvPr descr="IMG_2392.JP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600" y="1234075"/>
            <a:ext cx="5066650" cy="379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the experts say about read-alouds: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8181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“The single most important activity for building the knowledge required for eventual success in reading is reading aloud to children.”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18181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― </a:t>
            </a:r>
            <a:r>
              <a:rPr b="1" lang="en" sz="240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Jim Trelease</a:t>
            </a:r>
            <a:r>
              <a:rPr lang="en" sz="2400">
                <a:solidFill>
                  <a:srgbClr val="18181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b="1" lang="en" sz="240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The Read-Aloud Handbook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should teachers read aloud to students?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423" y="1134888"/>
            <a:ext cx="6747700" cy="379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Process...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34075"/>
            <a:ext cx="3948600" cy="376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Students sign up for R-A dates with a friend “on deck” (“OD”)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Student selects book either from classroom library or their own.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Student reads book to class, then explains why he chose book.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Students leads discussion on how book can be used in other lessons. </a:t>
            </a:r>
          </a:p>
        </p:txBody>
      </p:sp>
      <p:pic>
        <p:nvPicPr>
          <p:cNvPr id="93" name="Shape 9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0300" y="1451975"/>
            <a:ext cx="4578899" cy="257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it look like?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 title="IMG_0581.MOV">
            <a:hlinkClick r:id="rId3"/>
          </p:cNvPr>
          <p:cNvSpPr/>
          <p:nvPr/>
        </p:nvSpPr>
        <p:spPr>
          <a:xfrm>
            <a:off x="4673000" y="1234075"/>
            <a:ext cx="4159300" cy="3119468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1" name="Shape 101" title="IMG_0560.MOV">
            <a:hlinkClick r:id="rId5"/>
          </p:cNvPr>
          <p:cNvSpPr/>
          <p:nvPr/>
        </p:nvSpPr>
        <p:spPr>
          <a:xfrm>
            <a:off x="311700" y="1234075"/>
            <a:ext cx="4227725" cy="31708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" y="6"/>
            <a:ext cx="91423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Or, it could look like this...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089" y="1133425"/>
            <a:ext cx="4214860" cy="390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