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1" r:id="rId4"/>
    <p:sldId id="289" r:id="rId5"/>
    <p:sldId id="281" r:id="rId6"/>
    <p:sldId id="290" r:id="rId7"/>
    <p:sldId id="293" r:id="rId8"/>
    <p:sldId id="294" r:id="rId9"/>
    <p:sldId id="295" r:id="rId10"/>
    <p:sldId id="282" r:id="rId11"/>
    <p:sldId id="288" r:id="rId12"/>
    <p:sldId id="296" r:id="rId13"/>
    <p:sldId id="28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2701" autoAdjust="0"/>
  </p:normalViewPr>
  <p:slideViewPr>
    <p:cSldViewPr snapToGrid="0">
      <p:cViewPr varScale="1">
        <p:scale>
          <a:sx n="64" d="100"/>
          <a:sy n="64" d="100"/>
        </p:scale>
        <p:origin x="102" y="222"/>
      </p:cViewPr>
      <p:guideLst/>
    </p:cSldViewPr>
  </p:slideViewPr>
  <p:outlineViewPr>
    <p:cViewPr>
      <p:scale>
        <a:sx n="33" d="100"/>
        <a:sy n="33" d="100"/>
      </p:scale>
      <p:origin x="0" y="-53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0DC556E2-3BE8-457C-A5BD-77CF4085D9C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7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7"/>
            <a:ext cx="2972421" cy="459074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26D4BF32-F245-4B55-AD85-FA342C12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FC49654-2869-4B70-85CA-9ACC48572A1F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8A4E59C-6037-497D-A939-4EB4CD786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1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29057" indent="-280406" defTabSz="912879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21626" indent="-224325" defTabSz="912879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70276" indent="-224325" defTabSz="912879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18927" indent="-224325" defTabSz="912879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B9FF479-A237-4848-A899-9F1240F911B6}" type="slidenum">
              <a:rPr lang="en-US" altLang="en-US">
                <a:latin typeface="Verdana" panose="020B0604030504040204" pitchFamily="34" charset="0"/>
              </a:rPr>
              <a:pPr/>
              <a:t>12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8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9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6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3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2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EA72-EED4-4EE6-B8FF-DB1EE883E7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2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E59C-6037-497D-A939-4EB4CD7864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5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8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9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3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6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3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0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4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8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6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8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9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7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1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AF125C-E10D-4377-A9F2-48796ABC3F5C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B91810-16D9-477B-8791-2B706BFF9E7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17F3-0ECB-4909-9644-DECCC74B2F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F854-116B-45DD-91ED-C6191446F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jp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150882"/>
            <a:ext cx="9560210" cy="317422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 to Teaching Fellows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photos-3.dropbox.com/t/2/AAA1pqFWDnYPANhv0YeLIfgUHpGFlYkc5daCf5xSZv-W4Q/12/78340157/jpeg/32x32/1/_/1/2/TEACHING%20FELLOWS%20STACKED%20CUT%20OUT.jpg/EPiY5TwYtQ4gAigC/0XCNUBYqMjhI8SVpXa5qveaCqHM0ZGGP20-oMG019Uw?size=1024x768&amp;size_mode=3"/>
          <p:cNvSpPr>
            <a:spLocks noChangeAspect="1" noChangeArrowheads="1"/>
          </p:cNvSpPr>
          <p:nvPr/>
        </p:nvSpPr>
        <p:spPr bwMode="auto">
          <a:xfrm>
            <a:off x="765175" y="55306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Alternate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Award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Waiting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Promissory Note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– June 25th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 area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for TF and surety</a:t>
            </a:r>
            <a:endParaRPr lang="en-US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CERRA information</a:t>
            </a:r>
            <a:endParaRPr lang="en-US" altLang="en-US" dirty="0"/>
          </a:p>
          <a:p>
            <a:pPr>
              <a:buClr>
                <a:srgbClr val="FE9015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 information</a:t>
            </a:r>
            <a:endParaRPr lang="en-US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242047" y="0"/>
            <a:ext cx="12129247" cy="6356351"/>
          </a:xfrm>
        </p:spPr>
        <p:txBody>
          <a:bodyPr>
            <a:normAutofit/>
          </a:bodyPr>
          <a:lstStyle/>
          <a:p>
            <a:pPr algn="ctr">
              <a:buFont typeface="Arial Unicode MS" panose="020B0604020202020204" pitchFamily="34" charset="-128"/>
              <a:buNone/>
              <a:defRPr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1, 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Application window 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3, 2021 – Supplement materials due</a:t>
            </a: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Applications scored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 January 10,  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Letters mailed to all applicants; up to 500 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be invited to participate in the second stage of the application process, the 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Interview Day at regional locations across the state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number of students awarded a Teaching Fellowship is dependent upon the 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South Carolina FY 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budget, which is set by the General Assembly. </a:t>
            </a:r>
          </a:p>
          <a:p>
            <a:pPr algn="ctr">
              <a:buFont typeface="Arial Unicode MS" panose="020B0604020202020204" pitchFamily="34" charset="-128"/>
              <a:buNone/>
              <a:defRPr/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notifications will be made in early spring </a:t>
            </a:r>
            <a:r>
              <a:rPr lang="en-US" altLang="en-US" sz="1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 Unicode MS" panose="020B0604020202020204" pitchFamily="34" charset="-128"/>
              <a:buNone/>
              <a:defRPr/>
            </a:pPr>
            <a:endParaRPr lang="en-US" altLang="en-US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A9E6BB7-D8E4-4DF9-9EB3-DA51ACBBC58D}" type="slidenum">
              <a:rPr lang="en-US" altLang="en-US">
                <a:latin typeface="Verdana" panose="020B0604030504040204" pitchFamily="34" charset="0"/>
              </a:rPr>
              <a:pPr/>
              <a:t>12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730876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Your 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3" y="2178222"/>
            <a:ext cx="5391259" cy="3577259"/>
          </a:xfrm>
        </p:spPr>
      </p:pic>
    </p:spTree>
    <p:extLst>
      <p:ext uri="{BB962C8B-B14F-4D97-AF65-F5344CB8AC3E}">
        <p14:creationId xmlns:p14="http://schemas.microsoft.com/office/powerpoint/2010/main" val="29283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 - recruit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talented high school seniors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into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teaching profession and help them develop leadership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Fellowship not scholarship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$24,000 = 4 years of service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hotos-3.dropbox.com/t/2/AAA1pqFWDnYPANhv0YeLIfgUHpGFlYkc5daCf5xSZv-W4Q/12/78340157/jpeg/32x32/1/_/1/2/TEACHING%20FELLOWS%20STACKED%20CUT%20OUT.jpg/EPiY5TwYtQ4gAigC/0XCNUBYqMjhI8SVpXa5qveaCqHM0ZGGP20-oMG019Uw?size=1024x768&amp;size_mode=3"/>
          <p:cNvSpPr>
            <a:spLocks noChangeAspect="1" noChangeArrowheads="1"/>
          </p:cNvSpPr>
          <p:nvPr/>
        </p:nvSpPr>
        <p:spPr bwMode="auto">
          <a:xfrm>
            <a:off x="765175" y="55306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  <p:pic>
        <p:nvPicPr>
          <p:cNvPr id="7" name="Picture 6" descr="File:“The road of life twists and turns and no tw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6" y="0"/>
            <a:ext cx="12186194" cy="688635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445579" y="5306786"/>
            <a:ext cx="4746421" cy="12879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806" y="3425823"/>
            <a:ext cx="6288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Interview Day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5579" y="2450929"/>
            <a:ext cx="3245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3736" y="895320"/>
            <a:ext cx="469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3918"/>
            <a:ext cx="13011150" cy="8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  <p:sp>
        <p:nvSpPr>
          <p:cNvPr id="5" name="Text Box 4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7280" y="1017163"/>
            <a:ext cx="10058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733" y="1993691"/>
            <a:ext cx="5243559" cy="2931022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Let's get to know you!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Eligibility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Additional Information</a:t>
            </a:r>
          </a:p>
          <a:p>
            <a:pPr marL="465138" indent="-465138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Tell us a bit about your high school.</a:t>
            </a:r>
          </a:p>
          <a:p>
            <a:pPr marL="403225" indent="-403225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 School and Community Involvement</a:t>
            </a:r>
          </a:p>
          <a:p>
            <a:pPr marL="0" indent="0">
              <a:buClr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 Awards or Recognitions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3417" y="1826068"/>
            <a:ext cx="48835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Employment history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Add your school counselor.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Add two contacts to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serve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references.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Almost Done!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Agreement</a:t>
            </a:r>
          </a:p>
        </p:txBody>
      </p:sp>
    </p:spTree>
    <p:extLst>
      <p:ext uri="{BB962C8B-B14F-4D97-AF65-F5344CB8AC3E}">
        <p14:creationId xmlns:p14="http://schemas.microsoft.com/office/powerpoint/2010/main" val="31785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77" y="286603"/>
            <a:ext cx="11017771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Interview Day – February 26th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hundred students invited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 regional sites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member interview team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parts to the interview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essay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7" y="286603"/>
            <a:ext cx="11107710" cy="1450757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Interview Day – February 26th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Letter mailed to all applicants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indent="-404813"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Packet: FAQ, Tips, Rubric, POS, Institution Choice Form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MUST confirm their interview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Conflicts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6" y="286603"/>
            <a:ext cx="11167672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Interview Day – February 26th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Interview Criteria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Communication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Commitment to education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Knowledge of educational issues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Leadership potential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Originality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Problem solving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E28312"/>
              </a:buClr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 </a:t>
            </a:r>
            <a:r>
              <a:rPr lang="en-US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Ability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Content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Organization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Delivery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Knowledge of educational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issues or leadership potential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7" y="4652963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494845" y="469126"/>
            <a:ext cx="8749293" cy="86669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Teaching Fellows Institutions</a:t>
            </a:r>
          </a:p>
        </p:txBody>
      </p:sp>
      <p:pic>
        <p:nvPicPr>
          <p:cNvPr id="5" name="Picture 4" descr="TEACHING FELLOWS ICON CUT OUT.png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1616984" y="6077042"/>
            <a:ext cx="459740" cy="457200"/>
          </a:xfrm>
          <a:prstGeom prst="rect">
            <a:avLst/>
          </a:prstGeom>
        </p:spPr>
      </p:pic>
      <p:pic>
        <p:nvPicPr>
          <p:cNvPr id="15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9631" y="1618468"/>
            <a:ext cx="2743199" cy="9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278" y="4282693"/>
            <a:ext cx="2703230" cy="61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mir-s3-cdn-cf.behance.net/project_modules/disp/40966325102681.5604b8b5f34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0" y="2488353"/>
            <a:ext cx="2744709" cy="13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day.cofc.edu/wp-content/uploads/2015/07/WMcofcMaster_1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76" y="2974823"/>
            <a:ext cx="2703230" cy="7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isplaying FM - L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87" y="2431653"/>
            <a:ext cx="3336667" cy="1670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278" y="1712910"/>
            <a:ext cx="2672833" cy="625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0310" y="1728511"/>
            <a:ext cx="3039368" cy="7598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02605" y="4341863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10024"/>
                </a:solidFill>
                <a:latin typeface="*Times New Roman-4342-Identity-H"/>
              </a:rPr>
              <a:t> </a:t>
            </a:r>
            <a:r>
              <a:rPr lang="en-US" sz="2400" dirty="0">
                <a:solidFill>
                  <a:srgbClr val="810024"/>
                </a:solidFill>
                <a:latin typeface="*Minion Pro-4364-Identity-H"/>
              </a:rPr>
              <a:t>South Carolina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5949" y="4097560"/>
            <a:ext cx="1673445" cy="8247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7975" y="5285340"/>
            <a:ext cx="3237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8344"/>
                </a:solidFill>
                <a:latin typeface="*Times New Roman-Bold-4341-Identity-H"/>
              </a:rPr>
              <a:t>UPSTATE</a:t>
            </a:r>
            <a:endParaRPr lang="en-US" sz="4800" b="1" dirty="0">
              <a:solidFill>
                <a:srgbClr val="008344"/>
              </a:solidFill>
              <a:latin typeface="*Times New Roman-Bold-4341-Identity-H"/>
            </a:endParaRPr>
          </a:p>
          <a:p>
            <a:r>
              <a:rPr lang="en-US" dirty="0">
                <a:solidFill>
                  <a:srgbClr val="037A37"/>
                </a:solidFill>
                <a:latin typeface="*Microsoft Sans Serif-4362-Identity-H"/>
              </a:rPr>
              <a:t>University of South Carolina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9631" y="5197522"/>
            <a:ext cx="3250244" cy="11419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76" y="4175135"/>
            <a:ext cx="721648" cy="7216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29081" y="5377673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Choice Form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6073" y="239596"/>
            <a:ext cx="1600497" cy="1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28312"/>
      </a:accent1>
      <a:accent2>
        <a:srgbClr val="7F7F7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1708</TotalTime>
  <Words>393</Words>
  <Application>Microsoft Office PowerPoint</Application>
  <PresentationFormat>Widescreen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*Microsoft Sans Serif-4362-Identity-H</vt:lpstr>
      <vt:lpstr>*Minion Pro-4364-Identity-H</vt:lpstr>
      <vt:lpstr>*Times New Roman-4342-Identity-H</vt:lpstr>
      <vt:lpstr>*Times New Roman-Bold-4341-Identity-H</vt:lpstr>
      <vt:lpstr>Arial</vt:lpstr>
      <vt:lpstr>Arial Unicode MS</vt:lpstr>
      <vt:lpstr>Calibri</vt:lpstr>
      <vt:lpstr>Calibri Light</vt:lpstr>
      <vt:lpstr>Courier New</vt:lpstr>
      <vt:lpstr>Times New Roman</vt:lpstr>
      <vt:lpstr>Verdana</vt:lpstr>
      <vt:lpstr>Retrospect</vt:lpstr>
      <vt:lpstr>Office Theme</vt:lpstr>
      <vt:lpstr>  The Path to Teaching Fellows </vt:lpstr>
      <vt:lpstr>Overview</vt:lpstr>
      <vt:lpstr>Application</vt:lpstr>
      <vt:lpstr>PowerPoint Presentation</vt:lpstr>
      <vt:lpstr>Application</vt:lpstr>
      <vt:lpstr>Regional Interview Day – February 26th</vt:lpstr>
      <vt:lpstr>Regional Interview Day – February 26th</vt:lpstr>
      <vt:lpstr>Regional Interview Day – February 26th</vt:lpstr>
      <vt:lpstr>Teaching Fellows Institutions</vt:lpstr>
      <vt:lpstr>Awards</vt:lpstr>
      <vt:lpstr>Orientation – June 25th</vt:lpstr>
      <vt:lpstr>PowerPoint Presentation</vt:lpstr>
      <vt:lpstr>Your questions?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Hallman</dc:creator>
  <cp:lastModifiedBy>Hallman, Jenna</cp:lastModifiedBy>
  <cp:revision>59</cp:revision>
  <cp:lastPrinted>2021-11-02T20:06:57Z</cp:lastPrinted>
  <dcterms:created xsi:type="dcterms:W3CDTF">2016-02-15T18:24:49Z</dcterms:created>
  <dcterms:modified xsi:type="dcterms:W3CDTF">2021-11-02T20:07:13Z</dcterms:modified>
</cp:coreProperties>
</file>